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14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35657-572B-4F41-B52B-B736CF3E21BF}" type="datetimeFigureOut">
              <a:rPr lang="en-US" smtClean="0"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F95BC-042D-4128-A7B2-E842E183FF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35657-572B-4F41-B52B-B736CF3E21BF}" type="datetimeFigureOut">
              <a:rPr lang="en-US" smtClean="0"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F95BC-042D-4128-A7B2-E842E183FF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35657-572B-4F41-B52B-B736CF3E21BF}" type="datetimeFigureOut">
              <a:rPr lang="en-US" smtClean="0"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F95BC-042D-4128-A7B2-E842E183FF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35657-572B-4F41-B52B-B736CF3E21BF}" type="datetimeFigureOut">
              <a:rPr lang="en-US" smtClean="0"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F95BC-042D-4128-A7B2-E842E183FF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35657-572B-4F41-B52B-B736CF3E21BF}" type="datetimeFigureOut">
              <a:rPr lang="en-US" smtClean="0"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F95BC-042D-4128-A7B2-E842E183FF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35657-572B-4F41-B52B-B736CF3E21BF}" type="datetimeFigureOut">
              <a:rPr lang="en-US" smtClean="0"/>
              <a:t>10/21/2013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F95BC-042D-4128-A7B2-E842E183FF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35657-572B-4F41-B52B-B736CF3E21BF}" type="datetimeFigureOut">
              <a:rPr lang="en-US" smtClean="0"/>
              <a:t>10/21/2013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F95BC-042D-4128-A7B2-E842E183FF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35657-572B-4F41-B52B-B736CF3E21BF}" type="datetimeFigureOut">
              <a:rPr lang="en-US" smtClean="0"/>
              <a:t>10/21/2013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F95BC-042D-4128-A7B2-E842E183FF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35657-572B-4F41-B52B-B736CF3E21BF}" type="datetimeFigureOut">
              <a:rPr lang="en-US" smtClean="0"/>
              <a:t>10/21/2013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F95BC-042D-4128-A7B2-E842E183FF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35657-572B-4F41-B52B-B736CF3E21BF}" type="datetimeFigureOut">
              <a:rPr lang="en-US" smtClean="0"/>
              <a:t>10/21/2013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F95BC-042D-4128-A7B2-E842E183FF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35657-572B-4F41-B52B-B736CF3E21BF}" type="datetimeFigureOut">
              <a:rPr lang="en-US" smtClean="0"/>
              <a:t>10/21/2013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F95BC-042D-4128-A7B2-E842E183FF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135657-572B-4F41-B52B-B736CF3E21BF}" type="datetimeFigureOut">
              <a:rPr lang="en-US" smtClean="0"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9F95BC-042D-4128-A7B2-E842E183FF7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hite Fi_0.t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852784"/>
            <a:ext cx="9144000" cy="515243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Western Oregon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mcgladm</dc:creator>
  <cp:lastModifiedBy>Windows User</cp:lastModifiedBy>
  <cp:revision>1</cp:revision>
  <dcterms:created xsi:type="dcterms:W3CDTF">2011-11-28T19:12:04Z</dcterms:created>
  <dcterms:modified xsi:type="dcterms:W3CDTF">2013-10-22T00:36:51Z</dcterms:modified>
</cp:coreProperties>
</file>